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10693400" cy="15122525"/>
  <p:notesSz cx="6797675" cy="9928225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276" y="3714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154BF1-9687-44C1-B61E-143B08B3983B}" type="datetimeFigureOut">
              <a:rPr lang="el-GR" smtClean="0"/>
              <a:t>17/12/2019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CA939D-C34F-4615-9F11-C05F85A86F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911058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8AB478-7FCE-410E-9B41-76F0F1F90BA5}" type="datetimeFigureOut">
              <a:rPr lang="el-GR" smtClean="0"/>
              <a:t>17/12/2019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82800" y="744538"/>
            <a:ext cx="26320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581AD-E6E9-41F7-8212-CC13B81252B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53533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17/12/2019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17/12/2019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17/12/2019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17/12/2019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17/12/2019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17/12/2019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Epanserver02\espa_14-20\26_ΔΡΑΣΕΙΣ_ΕΝΙΣΧΥΣΗΣ_ΠΡΟΒΟΛΗ\4_ΤΟΥΡΙΣΜΟΣ\ΥΛΙΚΟ_ΔΙΚΑΙΟΥΧΩΝ\ΠΕΠ\ΣΕΛΛΑΔΑ\tourismosdikaiouxoiEPEND4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3175"/>
            <a:ext cx="10698163" cy="15114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17/12/2019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75391" y="3702417"/>
            <a:ext cx="923556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επιχείρηση…………………………………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που εδρεύει στην περιφέρεια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…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……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…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…………….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εντάχθηκε στη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Δράση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«Ενίσχυση της Ίδρυσης και Λειτουργίας Νέων Τουριστικών Μικρομεσαίων Επιχειρήσεων»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συνολικού προϋπολογισμού </a:t>
            </a: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689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εκατ. €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500,6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εκατ. € από το ΕΠΑνΕΚ και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188,4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εκατ. € από τα Περιφερειακά Επιχειρησιακά Προγράμματα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en-US" sz="12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b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Δράση στοχεύει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στην ενίσχυση της επιχειρηματικότητας  στον τομέα του Τουρισμού, μέσω της δημιουργίας νέων πολύ μικρών, μικρών και μεσαίων τουριστικών επιχειρήσεων. </a:t>
            </a:r>
          </a:p>
          <a:p>
            <a:pPr algn="just"/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συνολικός προϋπολογισμός της επένδυσης είναι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……………………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……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…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εκ των οποίων η δημόσια δαπάνη ανέρχεται σε …………………………… 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75391" y="5434508"/>
            <a:ext cx="9217024" cy="678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Κτίρια, λοιπές εγκαταστάσεις και περιβάλλων χώρος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Μηχανήματα, εγκαταστάσεις και εξοπλισμός προστασίας περιβάλλοντος και εξοικονόμησης ενέργειας και ύδατος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Πιστοποίηση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συστημάτων διασφάλισης ποιότητας,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περιβαλλοντικής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διαχείρισης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Προβολή/Προώθηση - Συμμετοχή σε Εκθέσεις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Τεχνικές μελέτες μηχανικού και υπηρεσίες φοροτεχνικού και νομικού συμβούλου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Λογισμικά και υπηρεσίες λογισμικού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Σύνταξη και παρακολούθηση υλοποίησης Επενδυτικού Σχεδίου 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Μεταφορικά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μέσα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ενίσχυση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επέκταση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εξασφάλιση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παραγωγικότητας &amp;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ενίσχυση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δημιουργία / διατήρηση ποιοτικών 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Άλλο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…………………………………………………………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και των ΠΕΠ η επιχείρηση ενισχύθηκε αποφέροντας οφέλη στην ανταγωνιστικότητα της χώρας καθώς και στην τοπική οικονομία. </a:t>
            </a: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265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Θέμα του Office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ΚΑΤΣΕΛΟΣ ΣΩΤΗΡΗΣ</cp:lastModifiedBy>
  <cp:revision>63</cp:revision>
  <cp:lastPrinted>2019-12-05T14:31:53Z</cp:lastPrinted>
  <dcterms:created xsi:type="dcterms:W3CDTF">2018-02-13T12:16:57Z</dcterms:created>
  <dcterms:modified xsi:type="dcterms:W3CDTF">2019-12-17T14:29:08Z</dcterms:modified>
</cp:coreProperties>
</file>