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8" y="672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3/9/2020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3/9/2020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2" descr="C:\Sotiris1\Εργασία\ΕΥΔ\Τουρισμός\PEP\PEPneEG\ΠΕΠ\Untitled-1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8" y="1588"/>
            <a:ext cx="10698163" cy="151177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9" y="3705586"/>
            <a:ext cx="93542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…………………………………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in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………………………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region, has joined the Action “Supporting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Establishment and Operation of New SMEs in the tourism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sector” with a total budget of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from </a:t>
            </a:r>
            <a:r>
              <a:rPr lang="en-US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188,4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 Regional Operational </a:t>
            </a:r>
            <a:r>
              <a:rPr lang="en-US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Programmes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The Action aims at supporting tourism entrepreneurship by establishing new very small, small and medium - sized enterprises  in the tourism sector.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is……………………………………………………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which …………………………………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public expenditure. The Action is co-financed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 Greece and the European Union - European Regional Development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Fund.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38189" y="5270350"/>
            <a:ext cx="933568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expenditures on the following categories: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Buildings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other facilities and surrounding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area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Machinery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installations and environmental protection equipment along with energy and water saving equipment.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Certification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quality assurance systems and environmental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management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Promotion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Participation in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exhibitions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Technical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engineering studies and tax and legal advisory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services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Software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digital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services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Preparation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monitoring the implementation of the Investment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Means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transport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Competitiveness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Reinforcing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Market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Creating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Increasing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Reinforcing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entrepreneurship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Creating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 maintaining job positions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Other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271</Words>
  <Application>Microsoft Office PowerPoint</Application>
  <PresentationFormat>Προσαρμογή</PresentationFormat>
  <Paragraphs>25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Sotiris Katselos</cp:lastModifiedBy>
  <cp:revision>64</cp:revision>
  <cp:lastPrinted>2019-12-05T14:32:32Z</cp:lastPrinted>
  <dcterms:created xsi:type="dcterms:W3CDTF">2018-02-13T12:16:57Z</dcterms:created>
  <dcterms:modified xsi:type="dcterms:W3CDTF">2020-09-03T10:44:08Z</dcterms:modified>
</cp:coreProperties>
</file>