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
  </p:notesMasterIdLst>
  <p:handoutMasterIdLst>
    <p:handoutMasterId r:id="rId4"/>
  </p:handoutMasterIdLst>
  <p:sldIdLst>
    <p:sldId id="256" r:id="rId2"/>
  </p:sldIdLst>
  <p:sldSz cx="6858000" cy="9144000" type="screen4x3"/>
  <p:notesSz cx="6797675" cy="9928225"/>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1" autoAdjust="0"/>
    <p:restoredTop sz="96433" autoAdjust="0"/>
  </p:normalViewPr>
  <p:slideViewPr>
    <p:cSldViewPr snapToGrid="0">
      <p:cViewPr varScale="1">
        <p:scale>
          <a:sx n="65" d="100"/>
          <a:sy n="65" d="100"/>
        </p:scale>
        <p:origin x="2574" y="72"/>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292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1"/>
            <a:ext cx="2945659" cy="498135"/>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50443" y="1"/>
            <a:ext cx="2945659" cy="498135"/>
          </a:xfrm>
          <a:prstGeom prst="rect">
            <a:avLst/>
          </a:prstGeom>
        </p:spPr>
        <p:txBody>
          <a:bodyPr vert="horz" lIns="91440" tIns="45720" rIns="91440" bIns="45720" rtlCol="0"/>
          <a:lstStyle>
            <a:lvl1pPr algn="r">
              <a:defRPr sz="1200"/>
            </a:lvl1pPr>
          </a:lstStyle>
          <a:p>
            <a:fld id="{CE45DF41-978A-48CB-95B4-77C8D3D0CF98}" type="datetimeFigureOut">
              <a:rPr lang="el-GR" smtClean="0"/>
              <a:t>9/6/2021</a:t>
            </a:fld>
            <a:endParaRPr lang="el-GR"/>
          </a:p>
        </p:txBody>
      </p:sp>
      <p:sp>
        <p:nvSpPr>
          <p:cNvPr id="4" name="Θέση υποσέλιδου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8A6D2F71-38A7-424B-BAA6-52D44D05A081}" type="slidenum">
              <a:rPr lang="el-GR" smtClean="0"/>
              <a:t>‹#›</a:t>
            </a:fld>
            <a:endParaRPr lang="el-GR"/>
          </a:p>
        </p:txBody>
      </p:sp>
    </p:spTree>
    <p:extLst>
      <p:ext uri="{BB962C8B-B14F-4D97-AF65-F5344CB8AC3E}">
        <p14:creationId xmlns:p14="http://schemas.microsoft.com/office/powerpoint/2010/main" val="3252000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D0277A1C-94B4-4A5C-A0DB-03B88422A1E8}" type="datetimeFigureOut">
              <a:rPr lang="el-GR" smtClean="0"/>
              <a:t>9/6/2021</a:t>
            </a:fld>
            <a:endParaRPr lang="el-GR"/>
          </a:p>
        </p:txBody>
      </p:sp>
      <p:sp>
        <p:nvSpPr>
          <p:cNvPr id="4" name="Θέση εικόνας διαφάνειας 3"/>
          <p:cNvSpPr>
            <a:spLocks noGrp="1" noRot="1" noChangeAspect="1"/>
          </p:cNvSpPr>
          <p:nvPr>
            <p:ph type="sldImg" idx="2"/>
          </p:nvPr>
        </p:nvSpPr>
        <p:spPr>
          <a:xfrm>
            <a:off x="2143125" y="1241425"/>
            <a:ext cx="2511425" cy="3349625"/>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D57971DB-2051-4FA0-B980-8491633306A8}" type="slidenum">
              <a:rPr lang="el-GR" smtClean="0"/>
              <a:t>‹#›</a:t>
            </a:fld>
            <a:endParaRPr lang="el-GR"/>
          </a:p>
        </p:txBody>
      </p:sp>
    </p:spTree>
    <p:extLst>
      <p:ext uri="{BB962C8B-B14F-4D97-AF65-F5344CB8AC3E}">
        <p14:creationId xmlns:p14="http://schemas.microsoft.com/office/powerpoint/2010/main" val="2308197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2143125" y="1241425"/>
            <a:ext cx="2511425" cy="3349625"/>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57971DB-2051-4FA0-B980-8491633306A8}" type="slidenum">
              <a:rPr lang="el-GR" smtClean="0"/>
              <a:t>1</a:t>
            </a:fld>
            <a:endParaRPr lang="el-GR"/>
          </a:p>
        </p:txBody>
      </p:sp>
    </p:spTree>
    <p:extLst>
      <p:ext uri="{BB962C8B-B14F-4D97-AF65-F5344CB8AC3E}">
        <p14:creationId xmlns:p14="http://schemas.microsoft.com/office/powerpoint/2010/main" val="2562828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l-GR"/>
              <a:t>Στυλ κύριου τίτλου</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9/6/2021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4000650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9/6/2021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799512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9/6/2021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408042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ροσαρμοσμένη διάταξ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9226905B-FB68-4E62-BA78-87741B3E7F1C}" type="datetimeFigureOut">
              <a:rPr lang="el-GR" smtClean="0"/>
              <a:t>9/6/2021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2961013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9/6/2021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692862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l-GR"/>
              <a:t>Στυλ κύριου τίτλου</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9226905B-FB68-4E62-BA78-87741B3E7F1C}" type="datetimeFigureOut">
              <a:rPr lang="el-GR" smtClean="0"/>
              <a:t>9/6/2021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793974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9226905B-FB68-4E62-BA78-87741B3E7F1C}" type="datetimeFigureOut">
              <a:rPr lang="el-GR" smtClean="0"/>
              <a:t>9/6/2021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05246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4" name="Content Placeholder 3"/>
          <p:cNvSpPr>
            <a:spLocks noGrp="1"/>
          </p:cNvSpPr>
          <p:nvPr>
            <p:ph sz="half" idx="2"/>
          </p:nvPr>
        </p:nvSpPr>
        <p:spPr>
          <a:xfrm>
            <a:off x="472381" y="3340100"/>
            <a:ext cx="2901255"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6" name="Content Placeholder 5"/>
          <p:cNvSpPr>
            <a:spLocks noGrp="1"/>
          </p:cNvSpPr>
          <p:nvPr>
            <p:ph sz="quarter" idx="4"/>
          </p:nvPr>
        </p:nvSpPr>
        <p:spPr>
          <a:xfrm>
            <a:off x="3471863" y="3340100"/>
            <a:ext cx="2915543"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9226905B-FB68-4E62-BA78-87741B3E7F1C}" type="datetimeFigureOut">
              <a:rPr lang="el-GR" smtClean="0"/>
              <a:t>9/6/2021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866280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9226905B-FB68-4E62-BA78-87741B3E7F1C}" type="datetimeFigureOut">
              <a:rPr lang="el-GR" smtClean="0"/>
              <a:t>9/6/2021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319825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6905B-FB68-4E62-BA78-87741B3E7F1C}" type="datetimeFigureOut">
              <a:rPr lang="el-GR" smtClean="0"/>
              <a:t>9/6/2021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722981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t>9/6/2021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514309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t>9/6/2021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2041173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226905B-FB68-4E62-BA78-87741B3E7F1C}" type="datetimeFigureOut">
              <a:rPr lang="el-GR" smtClean="0"/>
              <a:t>9/6/2021</a:t>
            </a:fld>
            <a:endParaRPr lang="el-GR"/>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8896C19-F4D6-4451-8279-04CE1E0C6E87}" type="slidenum">
              <a:rPr lang="el-GR" smtClean="0"/>
              <a:t>‹#›</a:t>
            </a:fld>
            <a:endParaRPr lang="el-GR"/>
          </a:p>
        </p:txBody>
      </p:sp>
    </p:spTree>
    <p:extLst>
      <p:ext uri="{BB962C8B-B14F-4D97-AF65-F5344CB8AC3E}">
        <p14:creationId xmlns:p14="http://schemas.microsoft.com/office/powerpoint/2010/main" val="13909324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60"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4 - TextBox"/>
          <p:cNvSpPr txBox="1"/>
          <p:nvPr/>
        </p:nvSpPr>
        <p:spPr>
          <a:xfrm>
            <a:off x="1228725" y="2744656"/>
            <a:ext cx="4459056" cy="1442703"/>
          </a:xfrm>
          <a:prstGeom prst="rect">
            <a:avLst/>
          </a:prstGeom>
          <a:noFill/>
        </p:spPr>
        <p:txBody>
          <a:bodyPr wrap="square" rtlCol="0">
            <a:spAutoFit/>
          </a:bodyPr>
          <a:lstStyle/>
          <a:p>
            <a:pPr algn="just"/>
            <a:r>
              <a:rPr lang="el-GR" sz="675" dirty="0">
                <a:solidFill>
                  <a:srgbClr val="002060"/>
                </a:solidFill>
                <a:latin typeface="Verdana" pitchFamily="34" charset="0"/>
                <a:ea typeface="Verdana" pitchFamily="34" charset="0"/>
                <a:cs typeface="Verdana" pitchFamily="34" charset="0"/>
              </a:rPr>
              <a:t>Η επιχείρηση………………………………………………………… που εδρεύει/δραστηριοποιείται στην Περιφέρεια Στερεάς Ελλάδας,</a:t>
            </a:r>
            <a:r>
              <a:rPr lang="en-US" sz="675" dirty="0">
                <a:solidFill>
                  <a:srgbClr val="002060"/>
                </a:solidFill>
                <a:latin typeface="Verdana" pitchFamily="34" charset="0"/>
                <a:ea typeface="Verdana" pitchFamily="34" charset="0"/>
                <a:cs typeface="Verdana" pitchFamily="34" charset="0"/>
              </a:rPr>
              <a:t> </a:t>
            </a:r>
            <a:r>
              <a:rPr lang="el-GR" sz="675" dirty="0">
                <a:solidFill>
                  <a:srgbClr val="002060"/>
                </a:solidFill>
                <a:latin typeface="Verdana" pitchFamily="34" charset="0"/>
                <a:ea typeface="Verdana" pitchFamily="34" charset="0"/>
                <a:cs typeface="Verdana" pitchFamily="34" charset="0"/>
              </a:rPr>
              <a:t>εντάχθηκε στη Δράση «Ενίσχυση Μικρών και πολύ Μικρών Επιχειρήσεων που επλήγησαν από τον </a:t>
            </a:r>
            <a:r>
              <a:rPr lang="en-US" sz="675" dirty="0">
                <a:solidFill>
                  <a:srgbClr val="002060"/>
                </a:solidFill>
                <a:latin typeface="Verdana" pitchFamily="34" charset="0"/>
                <a:ea typeface="Verdana" pitchFamily="34" charset="0"/>
                <a:cs typeface="Verdana" pitchFamily="34" charset="0"/>
              </a:rPr>
              <a:t>covid-19 </a:t>
            </a:r>
            <a:r>
              <a:rPr lang="el-GR" sz="675" dirty="0">
                <a:solidFill>
                  <a:srgbClr val="002060"/>
                </a:solidFill>
                <a:latin typeface="Verdana" pitchFamily="34" charset="0"/>
                <a:ea typeface="Verdana" pitchFamily="34" charset="0"/>
                <a:cs typeface="Verdana" pitchFamily="34" charset="0"/>
              </a:rPr>
              <a:t>στην Περιφέρεια Στερεάς Ελλάδας» συνολικού προϋπολογισμού </a:t>
            </a:r>
            <a:r>
              <a:rPr lang="en-US" sz="675" dirty="0">
                <a:solidFill>
                  <a:srgbClr val="002060"/>
                </a:solidFill>
                <a:latin typeface="Verdana" pitchFamily="34" charset="0"/>
                <a:ea typeface="Verdana" pitchFamily="34" charset="0"/>
                <a:cs typeface="Verdana" pitchFamily="34" charset="0"/>
              </a:rPr>
              <a:t>25 </a:t>
            </a:r>
            <a:r>
              <a:rPr lang="el-GR" sz="675" dirty="0">
                <a:solidFill>
                  <a:srgbClr val="002060"/>
                </a:solidFill>
                <a:latin typeface="Verdana" pitchFamily="34" charset="0"/>
                <a:ea typeface="Verdana" pitchFamily="34" charset="0"/>
                <a:cs typeface="Verdana" pitchFamily="34" charset="0"/>
              </a:rPr>
              <a:t>εκ. ευρώ.</a:t>
            </a:r>
            <a:endParaRPr lang="en-US" sz="675" b="1" dirty="0">
              <a:solidFill>
                <a:srgbClr val="002060"/>
              </a:solidFill>
              <a:latin typeface="Verdana" pitchFamily="34" charset="0"/>
              <a:ea typeface="Verdana" pitchFamily="34" charset="0"/>
              <a:cs typeface="Verdana" pitchFamily="34" charset="0"/>
            </a:endParaRPr>
          </a:p>
          <a:p>
            <a:pPr algn="just"/>
            <a:endParaRPr lang="el-GR" sz="675" dirty="0">
              <a:solidFill>
                <a:srgbClr val="002060"/>
              </a:solidFill>
              <a:latin typeface="Verdana" pitchFamily="34" charset="0"/>
              <a:ea typeface="Verdana" pitchFamily="34" charset="0"/>
            </a:endParaRPr>
          </a:p>
          <a:p>
            <a:pPr algn="just"/>
            <a:r>
              <a:rPr lang="el-GR" sz="675" dirty="0">
                <a:solidFill>
                  <a:srgbClr val="002060"/>
                </a:solidFill>
                <a:latin typeface="Verdana" pitchFamily="34" charset="0"/>
                <a:ea typeface="Verdana" pitchFamily="34" charset="0"/>
              </a:rPr>
              <a:t>Η Δράση στοχεύει στην παροχή ενίσχυσης των πολύ μικρών και μικρών επιχειρήσεων της Περιφέρειας Στερεάς Ελλάδας με τη μορφή επιχορήγησης για τη διασφάλιση επαρκούς ρευστότητας για την αντιμετώπιση των επιπτώσεων της πανδημίας </a:t>
            </a:r>
            <a:r>
              <a:rPr lang="en-US" sz="675" dirty="0">
                <a:solidFill>
                  <a:srgbClr val="002060"/>
                </a:solidFill>
                <a:latin typeface="Verdana" pitchFamily="34" charset="0"/>
                <a:ea typeface="Verdana" pitchFamily="34" charset="0"/>
              </a:rPr>
              <a:t>Covid-19</a:t>
            </a:r>
            <a:r>
              <a:rPr lang="el-GR" sz="675" dirty="0">
                <a:solidFill>
                  <a:srgbClr val="002060"/>
                </a:solidFill>
                <a:latin typeface="Verdana" pitchFamily="34" charset="0"/>
                <a:ea typeface="Verdana" pitchFamily="34" charset="0"/>
              </a:rPr>
              <a:t>.</a:t>
            </a:r>
            <a:endParaRPr lang="en-US" sz="675" dirty="0">
              <a:solidFill>
                <a:srgbClr val="002060"/>
              </a:solidFill>
              <a:latin typeface="Verdana" pitchFamily="34" charset="0"/>
              <a:ea typeface="Verdana" pitchFamily="34" charset="0"/>
            </a:endParaRPr>
          </a:p>
          <a:p>
            <a:pPr algn="just"/>
            <a:endParaRPr lang="en-US" sz="675" b="1" dirty="0">
              <a:solidFill>
                <a:srgbClr val="002060"/>
              </a:solidFill>
              <a:latin typeface="Verdana" pitchFamily="34" charset="0"/>
              <a:ea typeface="Verdana" pitchFamily="34" charset="0"/>
              <a:cs typeface="Verdana" pitchFamily="34" charset="0"/>
            </a:endParaRPr>
          </a:p>
          <a:p>
            <a:pPr algn="just"/>
            <a:r>
              <a:rPr lang="el-GR" sz="675" dirty="0">
                <a:solidFill>
                  <a:srgbClr val="002060"/>
                </a:solidFill>
                <a:latin typeface="Verdana" pitchFamily="34" charset="0"/>
                <a:ea typeface="Verdana" pitchFamily="34" charset="0"/>
                <a:cs typeface="Verdana" pitchFamily="34" charset="0"/>
              </a:rPr>
              <a:t>Ο συνολικός προϋπολογισμός (100% Δημόσια Δαπάνη) της επένδυσης είναι ……………………………… €, και συγχρηματοδοτείται από το Ευρωπαϊκό Ταμείο Περιφερειακής Ανάπτυξης (ΕΤΠΑ) της Ευρωπαϊκής Ένωσης (ΕΕ) και Εθνικούς Πόρους στο πλαίσιο του Επιχειρησιακού Προγράμματος «Στερεά Ελλάδα» 2014-2020.</a:t>
            </a:r>
          </a:p>
        </p:txBody>
      </p:sp>
      <p:pic>
        <p:nvPicPr>
          <p:cNvPr id="3" name="Εικόνα 2">
            <a:extLst>
              <a:ext uri="{FF2B5EF4-FFF2-40B4-BE49-F238E27FC236}">
                <a16:creationId xmlns:a16="http://schemas.microsoft.com/office/drawing/2014/main" id="{383C5E75-4DEB-4094-9D78-3A2B35E2E8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65843" y="447490"/>
            <a:ext cx="2665476" cy="528066"/>
          </a:xfrm>
          <a:prstGeom prst="rect">
            <a:avLst/>
          </a:prstGeom>
        </p:spPr>
      </p:pic>
      <p:sp>
        <p:nvSpPr>
          <p:cNvPr id="14" name="Ορθογώνιο 13"/>
          <p:cNvSpPr/>
          <p:nvPr/>
        </p:nvSpPr>
        <p:spPr>
          <a:xfrm>
            <a:off x="1338682" y="2135451"/>
            <a:ext cx="4250077" cy="400110"/>
          </a:xfrm>
          <a:prstGeom prst="rect">
            <a:avLst/>
          </a:prstGeom>
        </p:spPr>
        <p:txBody>
          <a:bodyPr wrap="square">
            <a:spAutoFit/>
          </a:bodyPr>
          <a:lstStyle/>
          <a:p>
            <a:pPr algn="ctr"/>
            <a:r>
              <a:rPr lang="en-US"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ENI</a:t>
            </a:r>
            <a:r>
              <a:rPr lang="el-GR"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ΣΧΥΣΗ ΜΙΚΡΩΝ ΚΑΙ ΠΟΛΥ ΜΙΚΡΩΝ ΕΠΙΧΕΙΡΗΣΕΩΝ ΠΟΥ ΕΠΛΗΓΗΣΑΝ ΑΠΟ </a:t>
            </a:r>
            <a:r>
              <a:rPr lang="en-US"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               </a:t>
            </a:r>
            <a:r>
              <a:rPr lang="el-GR"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ΤΟΝ </a:t>
            </a:r>
            <a:r>
              <a:rPr lang="en-US"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COVID</a:t>
            </a:r>
            <a:r>
              <a:rPr lang="el-GR" sz="1000" b="1">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-19 ΣΤΗΝ </a:t>
            </a:r>
            <a:r>
              <a:rPr lang="el-GR"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ΠΕΡΙΦΕΡΕΙΑ ΣΤΕΡΕΑΣ ΕΛΛΑΔΑΣ</a:t>
            </a:r>
            <a:endParaRPr lang="el-GR" sz="1000" dirty="0">
              <a:solidFill>
                <a:schemeClr val="accent5">
                  <a:lumMod val="75000"/>
                </a:schemeClr>
              </a:solidFill>
            </a:endParaRPr>
          </a:p>
        </p:txBody>
      </p:sp>
      <p:pic>
        <p:nvPicPr>
          <p:cNvPr id="1027" name="Picture 3" descr="C:\Users\papageorgiou\Desktop\andia.gr\ΠΕΠ ΣΤΕΡΕΑΣ ΕΛΛΑΔΑΣ\ΜΕΣΑΙΕΣ\ΔΗΜΟΣΙΟΤΗΤΑ\Sticker_ETPA_GR_HighRes__1_.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43038" y="4294022"/>
            <a:ext cx="3971925" cy="758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5485854"/>
      </p:ext>
    </p:extLst>
  </p:cSld>
  <p:clrMapOvr>
    <a:masterClrMapping/>
  </p:clrMapOvr>
</p:sld>
</file>

<file path=ppt/theme/theme1.xml><?xml version="1.0" encoding="utf-8"?>
<a:theme xmlns:a="http://schemas.openxmlformats.org/drawingml/2006/main" name="Θέμα του Office">
  <a:themeElements>
    <a:clrScheme name="Θέμα του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Θέμα του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206</TotalTime>
  <Words>137</Words>
  <Application>Microsoft Office PowerPoint</Application>
  <PresentationFormat>Προβολή στην οθόνη (4:3)</PresentationFormat>
  <Paragraphs>7</Paragraphs>
  <Slides>1</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vt:i4>
      </vt:variant>
    </vt:vector>
  </HeadingPairs>
  <TitlesOfParts>
    <vt:vector size="6" baseType="lpstr">
      <vt:lpstr>Arial</vt:lpstr>
      <vt:lpstr>Calibri</vt:lpstr>
      <vt:lpstr>Calibri Light</vt:lpstr>
      <vt:lpstr>Verdana</vt:lpstr>
      <vt:lpstr>Θέμα του Office</vt:lpstr>
      <vt:lpstr>Παρουσίαση του PowerPoint</vt:lpstr>
    </vt:vector>
  </TitlesOfParts>
  <Company>KEPA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ΤΣΕΛΕΚΙΔΟΥ ΚΑΛΛΙΣ</dc:creator>
  <cp:lastModifiedBy>j sapios</cp:lastModifiedBy>
  <cp:revision>31</cp:revision>
  <cp:lastPrinted>2021-05-13T11:44:58Z</cp:lastPrinted>
  <dcterms:created xsi:type="dcterms:W3CDTF">2019-10-24T12:02:18Z</dcterms:created>
  <dcterms:modified xsi:type="dcterms:W3CDTF">2021-06-09T07:06:40Z</dcterms:modified>
</cp:coreProperties>
</file>