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6858000" cy="9144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961" autoAdjust="0"/>
    <p:restoredTop sz="96433" autoAdjust="0"/>
  </p:normalViewPr>
  <p:slideViewPr>
    <p:cSldViewPr snapToGrid="0">
      <p:cViewPr varScale="1">
        <p:scale>
          <a:sx n="69" d="100"/>
          <a:sy n="69" d="100"/>
        </p:scale>
        <p:origin x="-3168" y="-102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6" d="100"/>
          <a:sy n="86" d="100"/>
        </p:scale>
        <p:origin x="2928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quarter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45DF41-978A-48CB-95B4-77C8D3D0CF98}" type="datetimeFigureOut">
              <a:rPr lang="el-GR" smtClean="0"/>
              <a:t>6/7/2021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6D2F71-38A7-424B-BAA6-52D44D05A08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520001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277A1C-94B4-4A5C-A0DB-03B88422A1E8}" type="datetimeFigureOut">
              <a:rPr lang="el-GR" smtClean="0"/>
              <a:t>6/7/2021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7971DB-2051-4FA0-B980-8491633306A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081974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2271713" y="1143000"/>
            <a:ext cx="2314575" cy="3086100"/>
          </a:xfrm>
        </p:spPr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7971DB-2051-4FA0-B980-8491633306A8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628289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l-GR"/>
              <a:t>Στυλ κύριου υπότιτλου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905B-FB68-4E62-BA78-87741B3E7F1C}" type="datetimeFigureOut">
              <a:rPr lang="el-GR" smtClean="0"/>
              <a:t>6/7/2021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96C19-F4D6-4451-8279-04CE1E0C6E8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00650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905B-FB68-4E62-BA78-87741B3E7F1C}" type="datetimeFigureOut">
              <a:rPr lang="el-GR" smtClean="0"/>
              <a:t>6/7/2021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96C19-F4D6-4451-8279-04CE1E0C6E8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99512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905B-FB68-4E62-BA78-87741B3E7F1C}" type="datetimeFigureOut">
              <a:rPr lang="el-GR" smtClean="0"/>
              <a:t>6/7/2021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96C19-F4D6-4451-8279-04CE1E0C6E8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8042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Προσαρμοσμένη διάταξ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905B-FB68-4E62-BA78-87741B3E7F1C}" type="datetimeFigureOut">
              <a:rPr lang="el-GR" smtClean="0"/>
              <a:t>6/7/2021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96C19-F4D6-4451-8279-04CE1E0C6E8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61013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905B-FB68-4E62-BA78-87741B3E7F1C}" type="datetimeFigureOut">
              <a:rPr lang="el-GR" smtClean="0"/>
              <a:t>6/7/2021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96C19-F4D6-4451-8279-04CE1E0C6E8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92862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905B-FB68-4E62-BA78-87741B3E7F1C}" type="datetimeFigureOut">
              <a:rPr lang="el-GR" smtClean="0"/>
              <a:t>6/7/2021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96C19-F4D6-4451-8279-04CE1E0C6E8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93974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905B-FB68-4E62-BA78-87741B3E7F1C}" type="datetimeFigureOut">
              <a:rPr lang="el-GR" smtClean="0"/>
              <a:t>6/7/2021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96C19-F4D6-4451-8279-04CE1E0C6E8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5246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905B-FB68-4E62-BA78-87741B3E7F1C}" type="datetimeFigureOut">
              <a:rPr lang="el-GR" smtClean="0"/>
              <a:t>6/7/2021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96C19-F4D6-4451-8279-04CE1E0C6E8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66280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905B-FB68-4E62-BA78-87741B3E7F1C}" type="datetimeFigureOut">
              <a:rPr lang="el-GR" smtClean="0"/>
              <a:t>6/7/2021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96C19-F4D6-4451-8279-04CE1E0C6E8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19825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905B-FB68-4E62-BA78-87741B3E7F1C}" type="datetimeFigureOut">
              <a:rPr lang="el-GR" smtClean="0"/>
              <a:t>6/7/2021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96C19-F4D6-4451-8279-04CE1E0C6E8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22981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905B-FB68-4E62-BA78-87741B3E7F1C}" type="datetimeFigureOut">
              <a:rPr lang="el-GR" smtClean="0"/>
              <a:t>6/7/2021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96C19-F4D6-4451-8279-04CE1E0C6E8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14309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905B-FB68-4E62-BA78-87741B3E7F1C}" type="datetimeFigureOut">
              <a:rPr lang="el-GR" smtClean="0"/>
              <a:t>6/7/2021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96C19-F4D6-4451-8279-04CE1E0C6E8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41173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26905B-FB68-4E62-BA78-87741B3E7F1C}" type="datetimeFigureOut">
              <a:rPr lang="el-GR" smtClean="0"/>
              <a:t>6/7/2021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896C19-F4D6-4451-8279-04CE1E0C6E8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90932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60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Ορθογώνιο 13"/>
          <p:cNvSpPr/>
          <p:nvPr/>
        </p:nvSpPr>
        <p:spPr>
          <a:xfrm>
            <a:off x="1256306" y="2237434"/>
            <a:ext cx="476283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0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SUPPORT MICRO AND </a:t>
            </a:r>
            <a:r>
              <a:rPr lang="en-US" sz="1000" b="1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SMALL </a:t>
            </a:r>
            <a:r>
              <a:rPr lang="en-US" sz="1000" b="1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ENTEPRPISES </a:t>
            </a:r>
            <a:r>
              <a:rPr lang="en-US" sz="10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AFFECTED BY COVID-19 IN THE REGION OF STEREA ELLADA</a:t>
            </a:r>
            <a:endParaRPr lang="el-GR" sz="1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0" name="4 - TextBox"/>
          <p:cNvSpPr txBox="1"/>
          <p:nvPr/>
        </p:nvSpPr>
        <p:spPr>
          <a:xfrm>
            <a:off x="1121511" y="2941591"/>
            <a:ext cx="5008945" cy="170197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just">
              <a:spcAft>
                <a:spcPts val="0"/>
              </a:spcAft>
            </a:pPr>
            <a:r>
              <a:rPr lang="en-US" sz="800" kern="1200" dirty="0" err="1">
                <a:solidFill>
                  <a:srgbClr val="00206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Τhe</a:t>
            </a:r>
            <a:r>
              <a:rPr lang="en-US" sz="800" kern="1200" dirty="0">
                <a:solidFill>
                  <a:srgbClr val="00206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enterprise……………………………with headquarters</a:t>
            </a:r>
            <a:r>
              <a:rPr lang="el-GR" sz="800" kern="1200" dirty="0">
                <a:solidFill>
                  <a:srgbClr val="00206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/</a:t>
            </a:r>
            <a:r>
              <a:rPr lang="en-US" sz="800" kern="1200" dirty="0">
                <a:solidFill>
                  <a:srgbClr val="00206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 active in the Region of </a:t>
            </a:r>
            <a:r>
              <a:rPr lang="en-US" sz="800" kern="1200" dirty="0" err="1">
                <a:solidFill>
                  <a:srgbClr val="00206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Sterea</a:t>
            </a:r>
            <a:r>
              <a:rPr lang="en-US" sz="800" kern="1200" dirty="0">
                <a:solidFill>
                  <a:srgbClr val="00206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800" kern="1200" dirty="0" err="1">
                <a:solidFill>
                  <a:srgbClr val="00206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Ellada</a:t>
            </a:r>
            <a:r>
              <a:rPr lang="en-US" sz="800" kern="1200" dirty="0">
                <a:solidFill>
                  <a:srgbClr val="00206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8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was </a:t>
            </a:r>
            <a:r>
              <a:rPr lang="en-US" sz="800" kern="1200" dirty="0">
                <a:solidFill>
                  <a:srgbClr val="00206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co-financed by the European Regional Development Fund (ERDF) of the European Union (</a:t>
            </a:r>
            <a:r>
              <a:rPr lang="el-GR" sz="800" kern="1200" dirty="0">
                <a:solidFill>
                  <a:srgbClr val="00206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ΕΕ</a:t>
            </a:r>
            <a:r>
              <a:rPr lang="en-US" sz="800" kern="1200" dirty="0">
                <a:solidFill>
                  <a:srgbClr val="00206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 for the implementation of its project under the Action “"Support micro and small enterprises affected by Covid-19 in </a:t>
            </a:r>
            <a:r>
              <a:rPr lang="en-US" sz="800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Sterea</a:t>
            </a:r>
            <a:r>
              <a:rPr lang="en-US" sz="8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800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Ellada</a:t>
            </a:r>
            <a:r>
              <a:rPr lang="en-US" sz="8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 </a:t>
            </a:r>
            <a:r>
              <a:rPr lang="en-US" sz="800" kern="1200" dirty="0">
                <a:solidFill>
                  <a:srgbClr val="00206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under the framework of the Operational Program </a:t>
            </a:r>
            <a:r>
              <a:rPr lang="en-US" sz="8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«</a:t>
            </a:r>
            <a:r>
              <a:rPr lang="en-US" sz="800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Sterea</a:t>
            </a:r>
            <a:r>
              <a:rPr lang="en-US" sz="8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800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Ellada</a:t>
            </a:r>
            <a:r>
              <a:rPr lang="en-US" sz="8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2014-2020</a:t>
            </a:r>
            <a:r>
              <a:rPr lang="en-US" sz="800" kern="1200" dirty="0">
                <a:solidFill>
                  <a:srgbClr val="00206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endParaRPr lang="el-G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800" kern="1200" dirty="0">
                <a:solidFill>
                  <a:srgbClr val="00206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l-G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800" kern="1200" dirty="0">
                <a:solidFill>
                  <a:srgbClr val="00206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Action is aimed at empowering micro and small enterprises in the Region of </a:t>
            </a:r>
            <a:r>
              <a:rPr lang="en-US" sz="800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Sterea</a:t>
            </a:r>
            <a:r>
              <a:rPr lang="en-US" sz="8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800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Ellada</a:t>
            </a:r>
            <a:r>
              <a:rPr lang="en-US" sz="8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in </a:t>
            </a:r>
            <a:r>
              <a:rPr lang="en-US" sz="800" kern="1200" dirty="0">
                <a:solidFill>
                  <a:srgbClr val="00206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form of a grant to ensure sufficient liquidity to deal with the effects of the Covid-19 pandemic.</a:t>
            </a:r>
            <a:endParaRPr lang="el-G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800" kern="1200" dirty="0">
                <a:solidFill>
                  <a:srgbClr val="00206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l-G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l-GR" sz="800" kern="1200" dirty="0">
                <a:solidFill>
                  <a:srgbClr val="00206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Ι</a:t>
            </a:r>
            <a:r>
              <a:rPr lang="en-US" sz="800" kern="1200" dirty="0" err="1">
                <a:solidFill>
                  <a:srgbClr val="00206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nvestment’s</a:t>
            </a:r>
            <a:r>
              <a:rPr lang="en-US" sz="800" kern="1200" dirty="0">
                <a:solidFill>
                  <a:srgbClr val="00206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total budget is…………………………………………………….. (100% public expenditure). The Action is co-financed by Greece and the European Union - European Regional Development Fund.</a:t>
            </a:r>
            <a:endParaRPr lang="el-G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3" name="Εικόνα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7017" y="4947609"/>
            <a:ext cx="3543300" cy="857250"/>
          </a:xfrm>
          <a:prstGeom prst="rect">
            <a:avLst/>
          </a:prstGeom>
        </p:spPr>
      </p:pic>
      <p:pic>
        <p:nvPicPr>
          <p:cNvPr id="4" name="Εικόνα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3084" y="607907"/>
            <a:ext cx="2667372" cy="533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5485854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Θέμα του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Θέμα του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Θέμα του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234</TotalTime>
  <Words>81</Words>
  <Application>Microsoft Office PowerPoint</Application>
  <PresentationFormat>Προβολή στην οθόνη (4:3)</PresentationFormat>
  <Paragraphs>7</Paragraphs>
  <Slides>1</Slides>
  <Notes>1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2" baseType="lpstr">
      <vt:lpstr>Θέμα του Office</vt:lpstr>
      <vt:lpstr>Παρουσίαση του PowerPoint</vt:lpstr>
    </vt:vector>
  </TitlesOfParts>
  <Company>KEPA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ΤΣΕΛΕΚΙΔΟΥ ΚΑΛΛΙΣ</dc:creator>
  <cp:lastModifiedBy>ΑΝ.ΔΙΑ. ΣΤΕΡΕΑΣ ΕΛΛΑΔΑΣ</cp:lastModifiedBy>
  <cp:revision>34</cp:revision>
  <dcterms:created xsi:type="dcterms:W3CDTF">2019-10-24T12:02:18Z</dcterms:created>
  <dcterms:modified xsi:type="dcterms:W3CDTF">2021-07-06T10:14:31Z</dcterms:modified>
</cp:coreProperties>
</file>